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3" y="225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8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3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4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4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6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D359-AEBA-41B1-8236-C7AC23E8785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D2D1-BAFA-4CC7-B5AE-0447F56A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0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919" y="5018401"/>
            <a:ext cx="1126959" cy="74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6629400" cy="541019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>Holy Cross Middle School News</a:t>
            </a:r>
            <a:br>
              <a:rPr lang="en-US" sz="1800" dirty="0" smtClean="0"/>
            </a:br>
            <a:r>
              <a:rPr lang="en-US" sz="1800" dirty="0" smtClean="0"/>
              <a:t>Week ending 10/25/2020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75648"/>
            <a:ext cx="47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Your child’s Middle School Teachers and how to contact them: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144780" y="792479"/>
            <a:ext cx="6553200" cy="1766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44980" y="792480"/>
            <a:ext cx="0" cy="1766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25980" y="792480"/>
            <a:ext cx="0" cy="176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1940" y="792480"/>
            <a:ext cx="0" cy="176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" y="750332"/>
            <a:ext cx="1644553" cy="1755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Mrs. Lauren Bates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Ms. Madison </a:t>
            </a:r>
            <a:r>
              <a:rPr lang="en-US" sz="1400" dirty="0" err="1" smtClean="0"/>
              <a:t>Haff</a:t>
            </a:r>
            <a:endParaRPr lang="en-US" sz="1400" dirty="0" smtClean="0"/>
          </a:p>
          <a:p>
            <a:pPr>
              <a:lnSpc>
                <a:spcPct val="200000"/>
              </a:lnSpc>
            </a:pPr>
            <a:r>
              <a:rPr lang="en-US" sz="1400" dirty="0" smtClean="0"/>
              <a:t>Mrs. Janet </a:t>
            </a:r>
            <a:r>
              <a:rPr lang="en-US" sz="1400" dirty="0" err="1" smtClean="0"/>
              <a:t>Holleran</a:t>
            </a:r>
            <a:endParaRPr lang="en-US" sz="1400" dirty="0" smtClean="0"/>
          </a:p>
          <a:p>
            <a:pPr>
              <a:lnSpc>
                <a:spcPct val="200000"/>
              </a:lnSpc>
            </a:pPr>
            <a:r>
              <a:rPr lang="en-US" sz="1400" dirty="0" smtClean="0"/>
              <a:t>Ms. Kathleen </a:t>
            </a:r>
            <a:r>
              <a:rPr lang="en-US" sz="1400" dirty="0" err="1" smtClean="0"/>
              <a:t>Vogtle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43613" y="762000"/>
            <a:ext cx="3882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6B</a:t>
            </a:r>
          </a:p>
          <a:p>
            <a:pPr>
              <a:lnSpc>
                <a:spcPct val="200000"/>
              </a:lnSpc>
            </a:pPr>
            <a:r>
              <a:rPr lang="en-US" sz="1400" dirty="0"/>
              <a:t>6</a:t>
            </a:r>
            <a:r>
              <a:rPr lang="en-US" sz="1400" dirty="0" smtClean="0"/>
              <a:t>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5H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5V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2026" y="769620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English Language Arts, Health, Religion</a:t>
            </a:r>
          </a:p>
          <a:p>
            <a:endParaRPr lang="en-US" sz="900" dirty="0" smtClean="0"/>
          </a:p>
          <a:p>
            <a:r>
              <a:rPr lang="en-US" sz="1400" dirty="0" smtClean="0"/>
              <a:t>Social Studies, Health, Religion</a:t>
            </a:r>
          </a:p>
          <a:p>
            <a:endParaRPr lang="en-US" sz="100" dirty="0" smtClean="0"/>
          </a:p>
          <a:p>
            <a:endParaRPr lang="en-US" sz="100" dirty="0" smtClean="0"/>
          </a:p>
          <a:p>
            <a:r>
              <a:rPr lang="en-US" sz="1400" dirty="0" smtClean="0"/>
              <a:t>Math, Health, Religion</a:t>
            </a:r>
          </a:p>
          <a:p>
            <a:endParaRPr lang="en-US" sz="1400" dirty="0" smtClean="0"/>
          </a:p>
          <a:p>
            <a:r>
              <a:rPr lang="en-US" sz="1400" dirty="0" smtClean="0"/>
              <a:t>Science, Health, Religion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77506" y="794949"/>
            <a:ext cx="2685351" cy="1748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3"/>
              </a:rPr>
              <a:t>Lauren.Bates@dor.org</a:t>
            </a:r>
            <a:r>
              <a:rPr lang="en-US" sz="1200" dirty="0" smtClean="0"/>
              <a:t> and Class Dojo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3"/>
              </a:rPr>
              <a:t>Madison.Haff@dor.org</a:t>
            </a:r>
            <a:r>
              <a:rPr lang="en-US" sz="1200" dirty="0" smtClean="0"/>
              <a:t> and Class Dojo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3"/>
              </a:rPr>
              <a:t>Janet.Holleran@dor.org</a:t>
            </a:r>
            <a:r>
              <a:rPr lang="en-US" sz="1200" dirty="0" smtClean="0"/>
              <a:t> and Class Dojo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1200" dirty="0" smtClean="0">
                <a:hlinkClick r:id="rId3"/>
              </a:rPr>
              <a:t>Kathleen.Vogtle@dor.org</a:t>
            </a:r>
            <a:r>
              <a:rPr lang="en-US" sz="1200" dirty="0" smtClean="0"/>
              <a:t> and Class Dojo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" y="2628901"/>
            <a:ext cx="6553200" cy="1586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4780" y="6614160"/>
            <a:ext cx="6553200" cy="2476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00868" y="2635025"/>
            <a:ext cx="496410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Parent Teacher Conferences</a:t>
            </a:r>
          </a:p>
          <a:p>
            <a:r>
              <a:rPr lang="en-US" sz="1200" dirty="0" smtClean="0"/>
              <a:t>Students will be </a:t>
            </a:r>
            <a:r>
              <a:rPr lang="en-US" sz="1200" b="1" dirty="0" smtClean="0"/>
              <a:t>out of school on Tuesday, November 3, </a:t>
            </a:r>
            <a:r>
              <a:rPr lang="en-US" sz="1200" dirty="0" smtClean="0"/>
              <a:t>so that the teachers can conduct parent-teacher conferences. </a:t>
            </a:r>
            <a:r>
              <a:rPr lang="en-US" sz="1200" dirty="0"/>
              <a:t>These meetings are not mandatory </a:t>
            </a:r>
            <a:r>
              <a:rPr lang="en-US" sz="1200" dirty="0" smtClean="0"/>
              <a:t>for everyone this year, but </a:t>
            </a:r>
            <a:r>
              <a:rPr lang="en-US" sz="1200" dirty="0"/>
              <a:t>may be requested by the teacher or the parent. </a:t>
            </a:r>
            <a:endParaRPr lang="en-US" sz="1200" dirty="0" smtClean="0"/>
          </a:p>
          <a:p>
            <a:r>
              <a:rPr lang="en-US" sz="1200" b="1" dirty="0" smtClean="0"/>
              <a:t>In 5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and 6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</a:t>
            </a:r>
            <a:r>
              <a:rPr lang="en-US" sz="1200" dirty="0" smtClean="0"/>
              <a:t>grade, all four of the teachers will be meeting with parents at the same time.  We will contact the parents of students with whom we would like to talk. 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" y="3938200"/>
            <a:ext cx="6270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You </a:t>
            </a:r>
            <a:r>
              <a:rPr lang="en-US" sz="1200" dirty="0" smtClean="0"/>
              <a:t>can contact </a:t>
            </a:r>
            <a:r>
              <a:rPr lang="en-US" sz="1200" dirty="0"/>
              <a:t>your child’s homeroom teacher if you have a </a:t>
            </a:r>
            <a:r>
              <a:rPr lang="en-US" sz="1200" dirty="0" smtClean="0"/>
              <a:t>specific need </a:t>
            </a:r>
            <a:r>
              <a:rPr lang="en-US" sz="1200" dirty="0"/>
              <a:t>to meet with the team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8035"/>
            <a:ext cx="1440888" cy="102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144780" y="4342746"/>
            <a:ext cx="6553200" cy="2218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53" y="4342349"/>
            <a:ext cx="2597334" cy="48833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Explosion 2 33"/>
          <p:cNvSpPr/>
          <p:nvPr/>
        </p:nvSpPr>
        <p:spPr>
          <a:xfrm rot="2020886">
            <a:off x="5585272" y="4288426"/>
            <a:ext cx="1250057" cy="1298607"/>
          </a:xfrm>
          <a:prstGeom prst="irregularSeal2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530243" y="4560370"/>
            <a:ext cx="120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Book BINGO (was) due 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October 30th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211" y="4342349"/>
            <a:ext cx="65307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Homeroom t</a:t>
            </a:r>
            <a:r>
              <a:rPr lang="en-US" sz="1200" b="1" dirty="0" smtClean="0">
                <a:solidFill>
                  <a:srgbClr val="0070C0"/>
                </a:solidFill>
              </a:rPr>
              <a:t>eachers </a:t>
            </a:r>
            <a:r>
              <a:rPr lang="en-US" sz="1200" b="1" dirty="0" smtClean="0">
                <a:solidFill>
                  <a:srgbClr val="0070C0"/>
                </a:solidFill>
              </a:rPr>
              <a:t>will be grading each 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student’s Book BINGO </a:t>
            </a:r>
            <a:r>
              <a:rPr lang="en-US" sz="1200" b="1" dirty="0" smtClean="0">
                <a:solidFill>
                  <a:srgbClr val="0070C0"/>
                </a:solidFill>
              </a:rPr>
              <a:t>activities and giving 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Mrs. Bates the grade for ELA.</a:t>
            </a:r>
            <a:endParaRPr lang="en-US" sz="1200" b="1" dirty="0" smtClean="0">
              <a:solidFill>
                <a:srgbClr val="0070C0"/>
              </a:solidFill>
            </a:endParaRPr>
          </a:p>
          <a:p>
            <a:r>
              <a:rPr lang="en-US" sz="1200" b="1" dirty="0" smtClean="0">
                <a:solidFill>
                  <a:srgbClr val="0070C0"/>
                </a:solidFill>
              </a:rPr>
              <a:t>There will be a celebration and special prizes, in each class next  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week, for those who completed the Book BINGO expectations.</a:t>
            </a:r>
          </a:p>
          <a:p>
            <a:endParaRPr lang="en-US" sz="900" b="1" dirty="0" smtClean="0">
              <a:solidFill>
                <a:srgbClr val="0070C0"/>
              </a:solidFill>
            </a:endParaRPr>
          </a:p>
          <a:p>
            <a:r>
              <a:rPr lang="en-US" sz="1200" b="1" dirty="0" smtClean="0">
                <a:solidFill>
                  <a:srgbClr val="0070C0"/>
                </a:solidFill>
              </a:rPr>
              <a:t>Reading for Book BINGO Board 2 can begin whenever the student </a:t>
            </a:r>
            <a:r>
              <a:rPr lang="en-US" sz="1200" b="1" dirty="0" smtClean="0">
                <a:solidFill>
                  <a:srgbClr val="0070C0"/>
                </a:solidFill>
              </a:rPr>
              <a:t>                                                         has </a:t>
            </a:r>
            <a:r>
              <a:rPr lang="en-US" sz="1200" b="1" dirty="0" smtClean="0">
                <a:solidFill>
                  <a:srgbClr val="0070C0"/>
                </a:solidFill>
              </a:rPr>
              <a:t>completed and handed in Book BINGO 1.  </a:t>
            </a:r>
          </a:p>
          <a:p>
            <a:endParaRPr lang="en-US" sz="900" b="1" dirty="0">
              <a:solidFill>
                <a:srgbClr val="0070C0"/>
              </a:solidFill>
            </a:endParaRPr>
          </a:p>
          <a:p>
            <a:r>
              <a:rPr lang="en-US" sz="1200" b="1" dirty="0" smtClean="0">
                <a:solidFill>
                  <a:srgbClr val="0070C0"/>
                </a:solidFill>
              </a:rPr>
              <a:t>Book BINGO is </a:t>
            </a:r>
            <a:r>
              <a:rPr lang="en-US" sz="1200" b="1" u="sng" dirty="0" smtClean="0">
                <a:solidFill>
                  <a:srgbClr val="0070C0"/>
                </a:solidFill>
              </a:rPr>
              <a:t>in place of </a:t>
            </a:r>
            <a:r>
              <a:rPr lang="en-US" sz="1200" b="1" dirty="0" smtClean="0">
                <a:solidFill>
                  <a:srgbClr val="0070C0"/>
                </a:solidFill>
              </a:rPr>
              <a:t>Accelerated Reading for Grade 5 and 6 to prepare them for Junior High.  We are expecting that our students in 5</a:t>
            </a:r>
            <a:r>
              <a:rPr lang="en-US" sz="12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1200" b="1" dirty="0" smtClean="0">
                <a:solidFill>
                  <a:srgbClr val="0070C0"/>
                </a:solidFill>
              </a:rPr>
              <a:t> and 6</a:t>
            </a:r>
            <a:r>
              <a:rPr lang="en-US" sz="12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1200" b="1" dirty="0" smtClean="0">
                <a:solidFill>
                  <a:srgbClr val="0070C0"/>
                </a:solidFill>
              </a:rPr>
              <a:t> grade will enjoy being exposed to different genres, reading at a higher level, and creating celebration activities that can display what they have learned!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210" y="6614160"/>
            <a:ext cx="65608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Quarantining?  Don’t Miss a Beat!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Each academic class teacher in the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logs into the Google Classroom Meet.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This link can be found in two places:  1.  The </a:t>
            </a:r>
            <a:r>
              <a:rPr lang="en-US" sz="1200" b="1" dirty="0" smtClean="0"/>
              <a:t>schedule</a:t>
            </a:r>
            <a:r>
              <a:rPr lang="en-US" sz="1200" dirty="0" smtClean="0"/>
              <a:t> that is in your Religion/Homeroom Google Classroom.  2.  It is also in the </a:t>
            </a:r>
            <a:r>
              <a:rPr lang="en-US" sz="1200" b="1" dirty="0" smtClean="0"/>
              <a:t>colored heading of each Google Classroom—</a:t>
            </a:r>
            <a:r>
              <a:rPr lang="en-US" sz="1200" dirty="0" smtClean="0"/>
              <a:t>even Religion and Health!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Plan Ahead:  </a:t>
            </a:r>
            <a:r>
              <a:rPr lang="en-US" sz="1200" dirty="0"/>
              <a:t>T</a:t>
            </a:r>
            <a:r>
              <a:rPr lang="en-US" sz="1200" dirty="0" smtClean="0"/>
              <a:t>his might happen to you, think about what you would need </a:t>
            </a:r>
            <a:r>
              <a:rPr lang="en-US" sz="1200" i="1" dirty="0" smtClean="0"/>
              <a:t>immediately </a:t>
            </a:r>
            <a:r>
              <a:rPr lang="en-US" sz="1200" dirty="0" smtClean="0"/>
              <a:t>for the next few days. Pick ups for Distance Learners are Fridays, and we will create a folder for you!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ELA:  The novel you are reading in class, your library books, Daily Edit, etc.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Math:  Your workbook and Daily Math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Religion: Your Religion book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dirty="0" smtClean="0"/>
              <a:t>Science and Social Studies, are mostly online, but bring material you are working 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/>
              <a:t>Technology, PE, Art, and Music teachers give Distance Learning students information for assignments you can do to keep up your grades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004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" y="365759"/>
            <a:ext cx="6644640" cy="5387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9854" y="18812"/>
            <a:ext cx="516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Other Important Information for 5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and 6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 Families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110200" y="5866284"/>
            <a:ext cx="6644640" cy="32167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8922" y="5866284"/>
            <a:ext cx="6565438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		</a:t>
            </a:r>
            <a:r>
              <a:rPr lang="en-US" sz="1400" b="1" u="sng" dirty="0" smtClean="0"/>
              <a:t>Fantastic reminders for students and parents</a:t>
            </a:r>
          </a:p>
          <a:p>
            <a:endParaRPr lang="en-US" sz="600" b="1" u="sng" dirty="0" smtClean="0"/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Write your homework assignments in your planner when instructed</a:t>
            </a:r>
            <a:r>
              <a:rPr lang="en-US" sz="1200" dirty="0" smtClean="0"/>
              <a:t>.</a:t>
            </a:r>
          </a:p>
          <a:p>
            <a:pPr lvl="3"/>
            <a:endParaRPr lang="en-US" sz="900" dirty="0" smtClean="0"/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Do not procrastinate on assignments!  It will be difficult to catch up, and very stressful if you fall behind</a:t>
            </a:r>
            <a:r>
              <a:rPr lang="en-US" sz="1200" dirty="0" smtClean="0"/>
              <a:t>.</a:t>
            </a:r>
          </a:p>
          <a:p>
            <a:pPr lvl="3"/>
            <a:endParaRPr lang="en-US" sz="900" dirty="0" smtClean="0"/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Meet with your teacher if you are having trouble, and get help to map out a plan if you are struggling. We WANT you to be successful</a:t>
            </a:r>
            <a:r>
              <a:rPr lang="en-US" sz="1200" dirty="0" smtClean="0"/>
              <a:t>!</a:t>
            </a:r>
          </a:p>
          <a:p>
            <a:pPr lvl="3"/>
            <a:endParaRPr lang="en-US" sz="900" dirty="0" smtClean="0"/>
          </a:p>
          <a:p>
            <a:pPr marL="1543050" lvl="3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Know that all grades can be seen in MSP, along with missing, late, or incomplete comments</a:t>
            </a:r>
            <a:r>
              <a:rPr lang="en-US" sz="1200" dirty="0" smtClean="0"/>
              <a:t>.</a:t>
            </a:r>
          </a:p>
          <a:p>
            <a:pPr lvl="3"/>
            <a:endParaRPr lang="en-US" sz="9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Let </a:t>
            </a:r>
            <a:r>
              <a:rPr lang="en-US" sz="1200" dirty="0"/>
              <a:t>your teacher and the office know if you are </a:t>
            </a:r>
            <a:r>
              <a:rPr lang="en-US" sz="1200" dirty="0" smtClean="0"/>
              <a:t>going to </a:t>
            </a:r>
            <a:r>
              <a:rPr lang="en-US" sz="1200" dirty="0"/>
              <a:t>be absent or </a:t>
            </a:r>
            <a:r>
              <a:rPr lang="en-US" sz="1200" dirty="0" smtClean="0"/>
              <a:t>                                                 have </a:t>
            </a:r>
            <a:r>
              <a:rPr lang="en-US" sz="1200" dirty="0"/>
              <a:t>a change in your dismissal</a:t>
            </a:r>
            <a:r>
              <a:rPr lang="en-US" sz="1200" dirty="0" smtClean="0"/>
              <a:t>.  Communication </a:t>
            </a:r>
            <a:r>
              <a:rPr lang="en-US" sz="1200" dirty="0"/>
              <a:t>is key!</a:t>
            </a:r>
          </a:p>
          <a:p>
            <a:pPr marL="1543050" lvl="3" indent="-171450">
              <a:buFont typeface="Wingdings" panose="05000000000000000000" pitchFamily="2" charset="2"/>
              <a:buChar char="Ø"/>
            </a:pPr>
            <a:endParaRPr lang="en-US" sz="9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FF0000"/>
                </a:solidFill>
              </a:rPr>
              <a:t>Make sure you have a mask that fits over </a:t>
            </a:r>
            <a:r>
              <a:rPr lang="en-US" sz="1200" b="1" dirty="0" smtClean="0">
                <a:solidFill>
                  <a:srgbClr val="FF0000"/>
                </a:solidFill>
              </a:rPr>
              <a:t>both </a:t>
            </a:r>
            <a:r>
              <a:rPr lang="en-US" sz="1200" b="1" dirty="0">
                <a:solidFill>
                  <a:srgbClr val="FF0000"/>
                </a:solidFill>
              </a:rPr>
              <a:t>your nose and mouth. 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     As tired as you are of being reminded, so are we of reminding you </a:t>
            </a:r>
            <a:r>
              <a:rPr lang="en-US" sz="1200" dirty="0" smtClean="0">
                <a:sym typeface="Wingdings" panose="05000000000000000000" pitchFamily="2" charset="2"/>
              </a:rPr>
              <a:t></a:t>
            </a:r>
            <a:endParaRPr lang="en-US" sz="1200" dirty="0" smtClean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80" y="308371"/>
            <a:ext cx="1939290" cy="121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84810" y="8389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27" y="7979234"/>
            <a:ext cx="1352613" cy="9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1302" y="1427975"/>
            <a:ext cx="658067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dirty="0" smtClean="0"/>
              <a:t>What is Happening in Social Studies?</a:t>
            </a:r>
          </a:p>
          <a:p>
            <a:pPr fontAlgn="base"/>
            <a:endParaRPr lang="en-US" sz="1400" dirty="0"/>
          </a:p>
          <a:p>
            <a:r>
              <a:rPr lang="en-US" sz="1400" dirty="0"/>
              <a:t>Students </a:t>
            </a:r>
            <a:r>
              <a:rPr lang="en-US" sz="1400" dirty="0" smtClean="0"/>
              <a:t>are currently learning </a:t>
            </a:r>
            <a:r>
              <a:rPr lang="en-US" sz="1400" dirty="0"/>
              <a:t>about the 2020 Presidential Election in </a:t>
            </a:r>
            <a:r>
              <a:rPr lang="en-US" sz="1400" dirty="0" smtClean="0"/>
              <a:t>Social Studies </a:t>
            </a:r>
            <a:r>
              <a:rPr lang="en-US" sz="1400" dirty="0"/>
              <a:t>class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We </a:t>
            </a:r>
            <a:r>
              <a:rPr lang="en-US" sz="1400" dirty="0"/>
              <a:t>are </a:t>
            </a:r>
            <a:r>
              <a:rPr lang="en-US" sz="1400" dirty="0" smtClean="0"/>
              <a:t>researching and reading information in </a:t>
            </a:r>
            <a:r>
              <a:rPr lang="en-US" sz="1400" dirty="0"/>
              <a:t>class that </a:t>
            </a:r>
            <a:r>
              <a:rPr lang="en-US" sz="1400" dirty="0" smtClean="0"/>
              <a:t>pertains to how an election works. Students are learning </a:t>
            </a:r>
            <a:r>
              <a:rPr lang="en-US" sz="1400" dirty="0"/>
              <a:t>about the different political parties, campaigns, sources, and </a:t>
            </a:r>
            <a:r>
              <a:rPr lang="en-US" sz="1400" dirty="0" smtClean="0"/>
              <a:t>other parts that go </a:t>
            </a:r>
            <a:r>
              <a:rPr lang="en-US" sz="1400" dirty="0"/>
              <a:t>into </a:t>
            </a:r>
            <a:r>
              <a:rPr lang="en-US" sz="1400" dirty="0" smtClean="0"/>
              <a:t>the United States’ election process. </a:t>
            </a:r>
          </a:p>
          <a:p>
            <a:endParaRPr lang="en-US" sz="1400" dirty="0"/>
          </a:p>
          <a:p>
            <a:r>
              <a:rPr lang="en-US" sz="1400" dirty="0" smtClean="0"/>
              <a:t>The </a:t>
            </a:r>
            <a:r>
              <a:rPr lang="en-US" sz="1400" dirty="0"/>
              <a:t>students are completing many activities during class. There is a debate/essay coming up next week. I have given students a choice to either participate in a debate or write an essay. The students will be given class time to complete this and organize their thoughts.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expectations are very clear, as to what assignments are required for this unit. It is such a relevant time for age-appropriate comprehension of the election process. Please </a:t>
            </a:r>
            <a:r>
              <a:rPr lang="en-US" sz="1400" dirty="0"/>
              <a:t>let </a:t>
            </a:r>
            <a:r>
              <a:rPr lang="en-US" sz="1400" dirty="0" smtClean="0"/>
              <a:t>me </a:t>
            </a:r>
            <a:r>
              <a:rPr lang="en-US" sz="1400" dirty="0"/>
              <a:t>know if there are any questions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fontAlgn="base"/>
            <a:r>
              <a:rPr lang="en-US" sz="1400" dirty="0" smtClean="0"/>
              <a:t>Ms. </a:t>
            </a:r>
            <a:r>
              <a:rPr lang="en-US" sz="1400" dirty="0" err="1" smtClean="0"/>
              <a:t>Haff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251460" y="6316980"/>
            <a:ext cx="1264920" cy="131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All late and missing assignments for Quarter 1 are due to the academic teacher by Monday, November 2</a:t>
            </a:r>
            <a:endParaRPr lang="en-US" sz="1000" b="1" dirty="0"/>
          </a:p>
        </p:txBody>
      </p:sp>
      <p:sp>
        <p:nvSpPr>
          <p:cNvPr id="2" name="Down Arrow 1"/>
          <p:cNvSpPr/>
          <p:nvPr/>
        </p:nvSpPr>
        <p:spPr>
          <a:xfrm>
            <a:off x="662940" y="5699760"/>
            <a:ext cx="533400" cy="61722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2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621</Words>
  <Application>Microsoft Office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Holy Cross Middle School News Week ending 10/25/2020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Cross Middle School News Week ending 9/18/2020</dc:title>
  <dc:creator>Lauren Bates</dc:creator>
  <cp:lastModifiedBy>Lauren Bates</cp:lastModifiedBy>
  <cp:revision>63</cp:revision>
  <cp:lastPrinted>2020-10-29T14:59:50Z</cp:lastPrinted>
  <dcterms:created xsi:type="dcterms:W3CDTF">2020-09-16T23:44:41Z</dcterms:created>
  <dcterms:modified xsi:type="dcterms:W3CDTF">2020-10-29T15:00:10Z</dcterms:modified>
</cp:coreProperties>
</file>