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3" y="22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4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D359-AEBA-41B1-8236-C7AC23E8785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0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athleen.Vogtle@dor.org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Janet.Holleran@dor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dison.Haff@dor.org" TargetMode="External"/><Relationship Id="rId11" Type="http://schemas.openxmlformats.org/officeDocument/2006/relationships/image" Target="../media/image6.png"/><Relationship Id="rId5" Type="http://schemas.openxmlformats.org/officeDocument/2006/relationships/hyperlink" Target="mailto:Lauren.Bates@dor.org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hub.lexile.com/find-a-book/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0" y="6769669"/>
            <a:ext cx="2741151" cy="224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75" y="5422107"/>
            <a:ext cx="1336705" cy="74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186" y="5734050"/>
            <a:ext cx="796290" cy="7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6629400" cy="541019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Holy Cross Middle School News</a:t>
            </a:r>
            <a:br>
              <a:rPr lang="en-US" sz="1800" dirty="0" smtClean="0"/>
            </a:br>
            <a:r>
              <a:rPr lang="en-US" sz="1800" dirty="0" smtClean="0"/>
              <a:t>Week ending </a:t>
            </a:r>
            <a:r>
              <a:rPr lang="en-US" sz="1800" dirty="0" smtClean="0"/>
              <a:t>10/16/2020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5648"/>
            <a:ext cx="47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Your child’s Middle School Teachers and how to contact them: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144780" y="792479"/>
            <a:ext cx="6553200" cy="1766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44980" y="792480"/>
            <a:ext cx="0" cy="1766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25980" y="792480"/>
            <a:ext cx="0" cy="176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1940" y="792480"/>
            <a:ext cx="0" cy="176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" y="750332"/>
            <a:ext cx="1644553" cy="1755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Mrs. Lauren Bates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Ms. Madison </a:t>
            </a:r>
            <a:r>
              <a:rPr lang="en-US" sz="1400" dirty="0" err="1" smtClean="0"/>
              <a:t>Haff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Mrs. Janet </a:t>
            </a:r>
            <a:r>
              <a:rPr lang="en-US" sz="1400" dirty="0" err="1" smtClean="0"/>
              <a:t>Holleran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Ms. Kathleen </a:t>
            </a:r>
            <a:r>
              <a:rPr lang="en-US" sz="1400" dirty="0" err="1" smtClean="0"/>
              <a:t>Vogtle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43613" y="762000"/>
            <a:ext cx="3882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6B</a:t>
            </a:r>
          </a:p>
          <a:p>
            <a:pPr>
              <a:lnSpc>
                <a:spcPct val="200000"/>
              </a:lnSpc>
            </a:pPr>
            <a:r>
              <a:rPr lang="en-US" sz="1400" dirty="0"/>
              <a:t>6</a:t>
            </a:r>
            <a:r>
              <a:rPr lang="en-US" sz="1400" dirty="0" smtClean="0"/>
              <a:t>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5H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5V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2026" y="769620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English Language Arts, Health, Religion</a:t>
            </a:r>
          </a:p>
          <a:p>
            <a:endParaRPr lang="en-US" sz="900" dirty="0" smtClean="0"/>
          </a:p>
          <a:p>
            <a:r>
              <a:rPr lang="en-US" sz="1400" dirty="0" smtClean="0"/>
              <a:t>Social Studies, Health, Religion</a:t>
            </a:r>
          </a:p>
          <a:p>
            <a:endParaRPr lang="en-US" sz="100" dirty="0" smtClean="0"/>
          </a:p>
          <a:p>
            <a:endParaRPr lang="en-US" sz="100" dirty="0" smtClean="0"/>
          </a:p>
          <a:p>
            <a:r>
              <a:rPr lang="en-US" sz="1400" dirty="0" smtClean="0"/>
              <a:t>Math, Health, Religion</a:t>
            </a:r>
          </a:p>
          <a:p>
            <a:endParaRPr lang="en-US" sz="1400" dirty="0" smtClean="0"/>
          </a:p>
          <a:p>
            <a:r>
              <a:rPr lang="en-US" sz="1400" dirty="0" smtClean="0"/>
              <a:t>Science, Health, Religion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77506" y="794949"/>
            <a:ext cx="2685351" cy="1748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5"/>
              </a:rPr>
              <a:t>Lauren.Bates@dor.org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6"/>
              </a:rPr>
              <a:t>Madison.Haff@dor.org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7"/>
              </a:rPr>
              <a:t>Janet.Holleran@dor.org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8"/>
              </a:rPr>
              <a:t>Kathleen.Vogtle@dor.org</a:t>
            </a:r>
            <a:r>
              <a:rPr lang="en-US" sz="1200" dirty="0" smtClean="0"/>
              <a:t> and Class Dojo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" y="2628901"/>
            <a:ext cx="6553200" cy="1586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4780" y="4297680"/>
            <a:ext cx="6553200" cy="2308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" y="4297680"/>
            <a:ext cx="6107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Junior High School Visits: For 6</a:t>
            </a:r>
            <a:r>
              <a:rPr lang="en-US" sz="1200" b="1" u="sng" baseline="30000" dirty="0" smtClean="0"/>
              <a:t>th</a:t>
            </a:r>
            <a:r>
              <a:rPr lang="en-US" sz="1200" b="1" u="sng" dirty="0" smtClean="0"/>
              <a:t> Graders</a:t>
            </a:r>
          </a:p>
          <a:p>
            <a:endParaRPr lang="en-US" sz="1200" dirty="0"/>
          </a:p>
          <a:p>
            <a:pPr lvl="1"/>
            <a:r>
              <a:rPr lang="en-US" sz="1200" dirty="0" smtClean="0"/>
              <a:t>Thursday, October 15 the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Graders had a                                                        virtual visit from the Mercy and </a:t>
            </a:r>
            <a:r>
              <a:rPr lang="en-US" sz="1200" dirty="0" err="1" smtClean="0"/>
              <a:t>McQuaid</a:t>
            </a:r>
            <a:r>
              <a:rPr lang="en-US" sz="1200" dirty="0" smtClean="0"/>
              <a:t> Admission people.  </a:t>
            </a:r>
          </a:p>
          <a:p>
            <a:pPr lvl="1"/>
            <a:r>
              <a:rPr lang="en-US" sz="1200" dirty="0" smtClean="0"/>
              <a:t>This coming </a:t>
            </a:r>
            <a:r>
              <a:rPr lang="en-US" sz="1200" b="1" dirty="0" smtClean="0"/>
              <a:t>Monday, October 19 </a:t>
            </a:r>
            <a:r>
              <a:rPr lang="en-US" sz="1200" dirty="0" smtClean="0"/>
              <a:t>the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graders will have a presentation from Aquinas.</a:t>
            </a:r>
          </a:p>
          <a:p>
            <a:pPr lvl="1"/>
            <a:r>
              <a:rPr lang="en-US" sz="1200" dirty="0" smtClean="0"/>
              <a:t>Then on </a:t>
            </a:r>
            <a:r>
              <a:rPr lang="en-US" sz="1200" b="1" dirty="0" smtClean="0"/>
              <a:t>Thursday, October 22 </a:t>
            </a:r>
            <a:r>
              <a:rPr lang="en-US" sz="1200" dirty="0" smtClean="0"/>
              <a:t>they will hear from Bishop Kearney.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 smtClean="0"/>
              <a:t>                          All of the schools are having virtual Open Houses, and               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                 </a:t>
            </a:r>
            <a:r>
              <a:rPr lang="en-US" sz="1200" dirty="0" smtClean="0"/>
              <a:t>virtual shadow experience. 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 smtClean="0"/>
              <a:t>Look at the websites for more information.  </a:t>
            </a:r>
          </a:p>
          <a:p>
            <a:pPr lvl="1"/>
            <a:r>
              <a:rPr lang="en-US" sz="1200" dirty="0" smtClean="0"/>
              <a:t>If you need help, please ask Mrs. Bates</a:t>
            </a:r>
            <a:endParaRPr lang="en-US" sz="1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09657" y="6718322"/>
            <a:ext cx="402024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Procedures &amp; </a:t>
            </a:r>
            <a:r>
              <a:rPr lang="en-US" sz="1400" b="1" u="sng" dirty="0" smtClean="0"/>
              <a:t>Protocols </a:t>
            </a:r>
            <a:endParaRPr lang="en-US" sz="14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Wearing </a:t>
            </a:r>
            <a:r>
              <a:rPr lang="en-US" sz="1200" dirty="0" smtClean="0"/>
              <a:t>a mask all day is not easy, but it is a sacrifice everyone in this building knows is important</a:t>
            </a:r>
            <a:r>
              <a:rPr lang="en-US" sz="1200" dirty="0" smtClean="0"/>
              <a:t>.  We do have to remind some students to keep their noses covered—ask your child if he or she is wearing it well!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Know that every day, each academic class logs into the Google Classroom for the Distance Learners.  </a:t>
            </a:r>
            <a:r>
              <a:rPr lang="en-US" sz="1200" b="1" u="sng" dirty="0" smtClean="0"/>
              <a:t>If your child is sick, or in a quarantine situation</a:t>
            </a:r>
            <a:r>
              <a:rPr lang="en-US" sz="1200" b="1" dirty="0" smtClean="0"/>
              <a:t>, please have him or her log into the class at the scheduled time.  </a:t>
            </a:r>
            <a:r>
              <a:rPr lang="en-US" sz="1200" dirty="0" smtClean="0"/>
              <a:t>That way they will not miss that class, and keep up with their class</a:t>
            </a:r>
            <a:r>
              <a:rPr lang="en-US" sz="1200" dirty="0" smtClean="0"/>
              <a:t>.</a:t>
            </a:r>
            <a:endParaRPr lang="en-US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6538" y="2645628"/>
            <a:ext cx="4910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Picture Day!</a:t>
            </a:r>
          </a:p>
          <a:p>
            <a:r>
              <a:rPr lang="en-US" sz="1200" dirty="0" smtClean="0"/>
              <a:t>Grades 5 and 6 will be on Wednesday, October 21.</a:t>
            </a:r>
          </a:p>
          <a:p>
            <a:endParaRPr lang="en-US" sz="1200" dirty="0" smtClean="0"/>
          </a:p>
          <a:p>
            <a:r>
              <a:rPr lang="en-US" sz="1200" dirty="0" smtClean="0"/>
              <a:t>Distance Learners should come during school hours, over in the Parish Center.  You do not need to come at the same time your class goes—just a time that you can come.</a:t>
            </a:r>
          </a:p>
          <a:p>
            <a:endParaRPr lang="en-US" sz="1200" dirty="0" smtClean="0"/>
          </a:p>
          <a:p>
            <a:r>
              <a:rPr lang="en-US" sz="1200" dirty="0" smtClean="0"/>
              <a:t>Pictures are an important part of a student’s permanent record.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69" y="2745610"/>
            <a:ext cx="961803" cy="135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182" y="5325228"/>
            <a:ext cx="983783" cy="114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291" y="4358640"/>
            <a:ext cx="2435532" cy="5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44780" y="6682740"/>
            <a:ext cx="6553200" cy="2308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73551" y="6769669"/>
            <a:ext cx="347089" cy="332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4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92" y="8139603"/>
            <a:ext cx="1334447" cy="99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42" y="6269208"/>
            <a:ext cx="1431546" cy="141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" y="472439"/>
            <a:ext cx="6644640" cy="556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442" y="934256"/>
            <a:ext cx="662287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What is the one thing you must do </a:t>
            </a:r>
            <a:r>
              <a:rPr lang="en-US" sz="1200" b="1" u="sng" dirty="0" smtClean="0"/>
              <a:t>BEFORE</a:t>
            </a:r>
            <a:r>
              <a:rPr lang="en-US" sz="1200" b="1" dirty="0" smtClean="0"/>
              <a:t> you read a book for Book BINGO?</a:t>
            </a:r>
          </a:p>
          <a:p>
            <a:r>
              <a:rPr lang="en-US" sz="1200" b="1" dirty="0" smtClean="0"/>
              <a:t>Check </a:t>
            </a:r>
            <a:r>
              <a:rPr lang="en-US" sz="1200" b="1" dirty="0" smtClean="0"/>
              <a:t>the </a:t>
            </a:r>
            <a:r>
              <a:rPr lang="en-US" sz="1200" b="1" u="sng" dirty="0" smtClean="0"/>
              <a:t>LEXILE</a:t>
            </a:r>
            <a:r>
              <a:rPr lang="en-US" sz="1200" b="1" dirty="0" smtClean="0"/>
              <a:t>!  </a:t>
            </a:r>
            <a:r>
              <a:rPr lang="en-US" sz="1200" b="1" dirty="0" smtClean="0"/>
              <a:t>Each book you read for BB,</a:t>
            </a:r>
            <a:r>
              <a:rPr lang="en-US" sz="1200" b="1" dirty="0" smtClean="0"/>
              <a:t> </a:t>
            </a:r>
            <a:r>
              <a:rPr lang="en-US" sz="1200" b="1" dirty="0" smtClean="0"/>
              <a:t>must be in your Lexile </a:t>
            </a:r>
            <a:r>
              <a:rPr lang="en-US" sz="1200" b="1" dirty="0" smtClean="0"/>
              <a:t>Range.</a:t>
            </a:r>
            <a:endParaRPr lang="en-US" sz="1200" b="1" dirty="0" smtClean="0"/>
          </a:p>
          <a:p>
            <a:r>
              <a:rPr lang="en-US" sz="1200" b="1" dirty="0"/>
              <a:t>	You can use:  </a:t>
            </a:r>
            <a:r>
              <a:rPr lang="en-US" sz="1200" b="1" dirty="0">
                <a:hlinkClick r:id="rId4"/>
              </a:rPr>
              <a:t>https://</a:t>
            </a:r>
            <a:r>
              <a:rPr lang="en-US" sz="1200" b="1" dirty="0" smtClean="0">
                <a:hlinkClick r:id="rId4"/>
              </a:rPr>
              <a:t>hub.lexile.com/find-a-book/search</a:t>
            </a:r>
            <a:endParaRPr lang="en-US" sz="1200" b="1" dirty="0" smtClean="0"/>
          </a:p>
          <a:p>
            <a:r>
              <a:rPr lang="en-US" sz="1400" b="1" u="sng" dirty="0" smtClean="0">
                <a:solidFill>
                  <a:schemeClr val="accent4"/>
                </a:solidFill>
              </a:rPr>
              <a:t>READ 5 BOOKS, CREATE 5 CELEBRATION ACTIVITIES!</a:t>
            </a:r>
            <a:endParaRPr lang="en-US" sz="1400" b="1" u="sng" dirty="0" smtClean="0">
              <a:solidFill>
                <a:schemeClr val="accent4"/>
              </a:solidFill>
            </a:endParaRPr>
          </a:p>
          <a:p>
            <a:r>
              <a:rPr lang="en-US" sz="1200" b="1" dirty="0" smtClean="0"/>
              <a:t>What are Celebration Activities?</a:t>
            </a:r>
          </a:p>
          <a:p>
            <a:r>
              <a:rPr lang="en-US" sz="1200" dirty="0" smtClean="0"/>
              <a:t>Celebrations Activities are activities a student does after he or she reads a book: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u="sng" dirty="0"/>
              <a:t>Take a </a:t>
            </a:r>
            <a:r>
              <a:rPr lang="en-US" sz="1200" b="1" u="sng" dirty="0" smtClean="0"/>
              <a:t>Quiz</a:t>
            </a:r>
            <a:r>
              <a:rPr lang="en-US" sz="1200" b="1" dirty="0" smtClean="0"/>
              <a:t> </a:t>
            </a:r>
            <a:r>
              <a:rPr lang="en-US" sz="1200" dirty="0"/>
              <a:t>on </a:t>
            </a:r>
            <a:r>
              <a:rPr lang="en-US" sz="1200" dirty="0" err="1"/>
              <a:t>Whooooo’s</a:t>
            </a:r>
            <a:r>
              <a:rPr lang="en-US" sz="1200" dirty="0"/>
              <a:t> Reading </a:t>
            </a:r>
            <a:endParaRPr lang="en-US" sz="1200" dirty="0" smtClean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Each </a:t>
            </a:r>
            <a:r>
              <a:rPr lang="en-US" sz="1200" dirty="0"/>
              <a:t>response must be at least 5 </a:t>
            </a:r>
            <a:r>
              <a:rPr lang="en-US" sz="1200" dirty="0" smtClean="0"/>
              <a:t>sentences long </a:t>
            </a:r>
            <a:r>
              <a:rPr lang="en-US" sz="1200" dirty="0"/>
              <a:t>to receive credit.  </a:t>
            </a:r>
            <a:endParaRPr lang="en-US" sz="1200" dirty="0" smtClean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You </a:t>
            </a:r>
            <a:r>
              <a:rPr lang="en-US" sz="1200" dirty="0"/>
              <a:t>must ‘Perfect Your Writing Skills’ by following the </a:t>
            </a:r>
            <a:r>
              <a:rPr lang="en-US" sz="1200" dirty="0" smtClean="0"/>
              <a:t>Owl’s </a:t>
            </a:r>
            <a:r>
              <a:rPr lang="en-US" sz="1200" dirty="0"/>
              <a:t>directions </a:t>
            </a:r>
            <a:r>
              <a:rPr lang="en-US" sz="1200" dirty="0" smtClean="0"/>
              <a:t>                                   and </a:t>
            </a:r>
            <a:r>
              <a:rPr lang="en-US" sz="1200" dirty="0"/>
              <a:t>receive a </a:t>
            </a:r>
            <a:r>
              <a:rPr lang="en-US" sz="1200" dirty="0" smtClean="0"/>
              <a:t>4 out of 4</a:t>
            </a:r>
            <a:r>
              <a:rPr lang="en-US" sz="1200" dirty="0"/>
              <a:t>.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Type a </a:t>
            </a:r>
            <a:r>
              <a:rPr lang="en-US" sz="1200" b="1" u="sng" dirty="0"/>
              <a:t>Book Summary </a:t>
            </a:r>
            <a:endParaRPr lang="en-US" sz="1200" dirty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/>
              <a:t>Demonstrate your writing skills, include </a:t>
            </a:r>
            <a:r>
              <a:rPr lang="en-US" sz="1200" u="sng" dirty="0"/>
              <a:t>all</a:t>
            </a:r>
            <a:r>
              <a:rPr lang="en-US" sz="1200" dirty="0"/>
              <a:t> story </a:t>
            </a:r>
            <a:r>
              <a:rPr lang="en-US" sz="1200" dirty="0" smtClean="0"/>
              <a:t>elements.</a:t>
            </a:r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Elements: plot</a:t>
            </a:r>
            <a:r>
              <a:rPr lang="en-US" sz="1200" dirty="0"/>
              <a:t>, conflict, setting, characters, conflict resolution, etc</a:t>
            </a:r>
            <a:r>
              <a:rPr lang="en-US" sz="1200" dirty="0" smtClean="0"/>
              <a:t>.</a:t>
            </a:r>
            <a:endParaRPr lang="en-US" sz="1200" dirty="0"/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Type a </a:t>
            </a:r>
            <a:r>
              <a:rPr lang="en-US" sz="1200" b="1" u="sng" dirty="0"/>
              <a:t>Book Review</a:t>
            </a:r>
            <a:r>
              <a:rPr lang="en-US" sz="1200" dirty="0"/>
              <a:t> </a:t>
            </a:r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/>
              <a:t>You can type your book review on Google Docs and </a:t>
            </a:r>
            <a:r>
              <a:rPr lang="en-US" sz="1200" dirty="0" smtClean="0"/>
              <a:t>attach it to your Recording Card</a:t>
            </a:r>
            <a:endParaRPr lang="en-US" sz="1200" dirty="0"/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Give a quality</a:t>
            </a:r>
            <a:r>
              <a:rPr lang="en-US" sz="1200" b="1" u="sng" dirty="0"/>
              <a:t> Book Talk </a:t>
            </a:r>
            <a:endParaRPr lang="en-US" sz="1200" dirty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To </a:t>
            </a:r>
            <a:r>
              <a:rPr lang="en-US" sz="1200" dirty="0"/>
              <a:t>the class using PowerPoint, a poster or other creative visual. </a:t>
            </a:r>
            <a:endParaRPr lang="en-US" sz="1200" dirty="0" smtClean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Must </a:t>
            </a:r>
            <a:r>
              <a:rPr lang="en-US" sz="1200" dirty="0"/>
              <a:t>be practiced at home beforehand.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Type a </a:t>
            </a:r>
            <a:r>
              <a:rPr lang="en-US" sz="1200" b="1" u="sng" dirty="0"/>
              <a:t>10 Question Quiz </a:t>
            </a:r>
            <a:endParaRPr lang="en-US" sz="1200" dirty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/>
              <a:t>Questions must be well thought out with options for answers that cause the reader to stop and think! Include an answer key.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Draw and color a </a:t>
            </a:r>
            <a:r>
              <a:rPr lang="en-US" sz="1200" b="1" u="sng" dirty="0"/>
              <a:t>Full-Page Picture </a:t>
            </a:r>
            <a:endParaRPr lang="en-US" sz="1200" dirty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/>
              <a:t>This must include your favorite part and include a </a:t>
            </a:r>
            <a:r>
              <a:rPr lang="en-US" sz="1200" b="1" u="sng" dirty="0"/>
              <a:t>Caption Paragraph</a:t>
            </a:r>
            <a:r>
              <a:rPr lang="en-US" sz="1200" dirty="0"/>
              <a:t>. </a:t>
            </a:r>
            <a:endParaRPr lang="en-US" sz="1200" dirty="0" smtClean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You </a:t>
            </a:r>
            <a:r>
              <a:rPr lang="en-US" sz="1200" dirty="0"/>
              <a:t>can only do this activity </a:t>
            </a:r>
            <a:r>
              <a:rPr lang="en-US" sz="1200" u="sng" dirty="0"/>
              <a:t>once</a:t>
            </a:r>
            <a:r>
              <a:rPr lang="en-US" sz="1200" dirty="0"/>
              <a:t> per board.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/>
              <a:t>You may </a:t>
            </a:r>
            <a:r>
              <a:rPr lang="en-US" sz="1200" b="1" u="sng" dirty="0"/>
              <a:t>C-Y-O Celebration Activity </a:t>
            </a:r>
            <a:r>
              <a:rPr lang="en-US" sz="1200" dirty="0"/>
              <a:t>(with teacher approval). </a:t>
            </a:r>
            <a:endParaRPr lang="en-US" sz="1200" dirty="0" smtClean="0"/>
          </a:p>
          <a:p>
            <a:pPr marL="685800" lvl="1" indent="-228600" fontAlgn="base">
              <a:buFont typeface="Wingdings" panose="05000000000000000000" pitchFamily="2" charset="2"/>
              <a:buChar char="ü"/>
            </a:pPr>
            <a:r>
              <a:rPr lang="en-US" sz="1200" dirty="0" smtClean="0"/>
              <a:t>CYO = Create your own activity.</a:t>
            </a:r>
            <a:endParaRPr lang="en-US" sz="1200" dirty="0"/>
          </a:p>
          <a:p>
            <a:pPr marL="685800" lvl="1" indent="-228600">
              <a:buFont typeface="Wingdings" panose="05000000000000000000" pitchFamily="2" charset="2"/>
              <a:buChar char="ü"/>
            </a:pPr>
            <a:r>
              <a:rPr lang="en-US" sz="1200" dirty="0"/>
              <a:t>**This must be approved AHEAD OF TIME, </a:t>
            </a:r>
            <a:r>
              <a:rPr lang="en-US" sz="1200" u="sng" dirty="0"/>
              <a:t>BEFORE</a:t>
            </a:r>
            <a:r>
              <a:rPr lang="en-US" sz="1200" dirty="0"/>
              <a:t> YOU DO IT.**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09854" y="18812"/>
            <a:ext cx="516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Other Important Information for 5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and 6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 Families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87340" y="6078709"/>
            <a:ext cx="6644640" cy="3060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8442" y="6030607"/>
            <a:ext cx="65654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		</a:t>
            </a:r>
            <a:r>
              <a:rPr lang="en-US" sz="1400" b="1" u="sng" dirty="0" smtClean="0"/>
              <a:t>Homework, Classwork and Assessments</a:t>
            </a:r>
          </a:p>
          <a:p>
            <a:endParaRPr lang="en-US" sz="1000" b="1" u="sng" dirty="0" smtClean="0"/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These are all important elements of your child’s learning, and the basis for the calculation of his or her grades.  </a:t>
            </a:r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In the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grade, we use the </a:t>
            </a:r>
            <a:r>
              <a:rPr lang="en-US" sz="1200" b="1" dirty="0" smtClean="0"/>
              <a:t>Homework Agenda or Planner </a:t>
            </a:r>
            <a:r>
              <a:rPr lang="en-US" sz="1200" dirty="0" smtClean="0"/>
              <a:t>to write in homework assignments, assessments, etc. to foster </a:t>
            </a:r>
            <a:r>
              <a:rPr lang="en-US" sz="1200" b="1" dirty="0" smtClean="0"/>
              <a:t>independence and organization</a:t>
            </a:r>
            <a:r>
              <a:rPr lang="en-US" sz="1200" dirty="0" smtClean="0"/>
              <a:t>.   Feel free to look at the agenda and ask your child about the completion of assignments, as they practice these life-long skills.</a:t>
            </a:r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b="1" dirty="0" smtClean="0"/>
              <a:t>Consistency in the time and special place for homework </a:t>
            </a:r>
            <a:r>
              <a:rPr lang="en-US" sz="1200" dirty="0" smtClean="0"/>
              <a:t>can assist the student in completing assignments, and focus on studying and reading .</a:t>
            </a: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The teachers enter </a:t>
            </a:r>
            <a:r>
              <a:rPr lang="en-US" sz="1200" b="1" dirty="0" smtClean="0"/>
              <a:t>grades into MSP</a:t>
            </a:r>
            <a:r>
              <a:rPr lang="en-US" sz="1200" dirty="0" smtClean="0"/>
              <a:t>, which can be accessed by families.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Teachers might contact parents if we need your support in helping your child be more successful in his or her academic endeavors</a:t>
            </a:r>
            <a:r>
              <a:rPr lang="en-US" sz="1200" dirty="0" smtClean="0"/>
              <a:t>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Please let the appropriate teacher know if you see something amiss, or                                    something you  have a question on.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We are very grateful when we can work together as partners with you and your child.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88" y="388144"/>
            <a:ext cx="3307072" cy="62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01" y="298381"/>
            <a:ext cx="1482900" cy="174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xplosion 2 2"/>
          <p:cNvSpPr/>
          <p:nvPr/>
        </p:nvSpPr>
        <p:spPr>
          <a:xfrm rot="2020886">
            <a:off x="5168697" y="2103119"/>
            <a:ext cx="1522903" cy="15011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7900" y="2499360"/>
            <a:ext cx="113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Book BINGO due 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October 30th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73680" y="979440"/>
            <a:ext cx="1127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52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383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Holy Cross Middle School News Week ending 10/16/2020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Cross Middle School News Week ending 9/18/2020</dc:title>
  <dc:creator>Lauren Bates</dc:creator>
  <cp:lastModifiedBy>Lauren Bates</cp:lastModifiedBy>
  <cp:revision>50</cp:revision>
  <cp:lastPrinted>2020-09-17T19:21:36Z</cp:lastPrinted>
  <dcterms:created xsi:type="dcterms:W3CDTF">2020-09-16T23:44:41Z</dcterms:created>
  <dcterms:modified xsi:type="dcterms:W3CDTF">2020-10-16T19:36:52Z</dcterms:modified>
</cp:coreProperties>
</file>